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ten, Harm" userId="d17381e6-1b55-4d4f-90ea-cd6d98f1a312" providerId="ADAL" clId="{54CB6D41-D0EE-46E8-ABE3-93071336681A}"/>
    <pc:docChg chg="modSld">
      <pc:chgData name="Selten, Harm" userId="d17381e6-1b55-4d4f-90ea-cd6d98f1a312" providerId="ADAL" clId="{54CB6D41-D0EE-46E8-ABE3-93071336681A}" dt="2022-03-22T12:12:54.222" v="0" actId="20577"/>
      <pc:docMkLst>
        <pc:docMk/>
      </pc:docMkLst>
      <pc:sldChg chg="modSp mod">
        <pc:chgData name="Selten, Harm" userId="d17381e6-1b55-4d4f-90ea-cd6d98f1a312" providerId="ADAL" clId="{54CB6D41-D0EE-46E8-ABE3-93071336681A}" dt="2022-03-22T12:12:54.222" v="0" actId="20577"/>
        <pc:sldMkLst>
          <pc:docMk/>
          <pc:sldMk cId="2668260059" sldId="263"/>
        </pc:sldMkLst>
        <pc:spChg chg="mod">
          <ac:chgData name="Selten, Harm" userId="d17381e6-1b55-4d4f-90ea-cd6d98f1a312" providerId="ADAL" clId="{54CB6D41-D0EE-46E8-ABE3-93071336681A}" dt="2022-03-22T12:12:54.222" v="0" actId="20577"/>
          <ac:spMkLst>
            <pc:docMk/>
            <pc:sldMk cId="2668260059" sldId="263"/>
            <ac:spMk id="4" creationId="{F120C88B-B0BB-47CA-B961-AF565E60B77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12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2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5749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54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0700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938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849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1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90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10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59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7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644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427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93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D9860-5270-4DE6-BF15-7A1447E52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Statistiek en kans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634BAAB-FA5B-436C-8860-41702430D1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T3 periode 3</a:t>
            </a:r>
          </a:p>
        </p:txBody>
      </p:sp>
    </p:spTree>
    <p:extLst>
      <p:ext uri="{BB962C8B-B14F-4D97-AF65-F5344CB8AC3E}">
        <p14:creationId xmlns:p14="http://schemas.microsoft.com/office/powerpoint/2010/main" val="1785833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>
            <a:extLst>
              <a:ext uri="{FF2B5EF4-FFF2-40B4-BE49-F238E27FC236}">
                <a16:creationId xmlns:a16="http://schemas.microsoft.com/office/drawing/2014/main" id="{5EA39187-0197-4C1D-BE4A-06B353C7B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E0FD730-D6BC-440A-89CF-7AA0C22C2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1382DE6-64CB-4577-89E8-47941290A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3ABD17EF-A676-4770-A8C8-E83BA0230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5">
              <a:extLst>
                <a:ext uri="{FF2B5EF4-FFF2-40B4-BE49-F238E27FC236}">
                  <a16:creationId xmlns:a16="http://schemas.microsoft.com/office/drawing/2014/main" id="{380D4582-A9DE-4A6E-8537-EFC4F860C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Isosceles Triangle 81">
              <a:extLst>
                <a:ext uri="{FF2B5EF4-FFF2-40B4-BE49-F238E27FC236}">
                  <a16:creationId xmlns:a16="http://schemas.microsoft.com/office/drawing/2014/main" id="{D66B8CF3-0959-4E8D-8F3A-AF62F21D9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7">
              <a:extLst>
                <a:ext uri="{FF2B5EF4-FFF2-40B4-BE49-F238E27FC236}">
                  <a16:creationId xmlns:a16="http://schemas.microsoft.com/office/drawing/2014/main" id="{97D4D559-2783-4E84-BB73-7F51D0235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Rectangle 28">
              <a:extLst>
                <a:ext uri="{FF2B5EF4-FFF2-40B4-BE49-F238E27FC236}">
                  <a16:creationId xmlns:a16="http://schemas.microsoft.com/office/drawing/2014/main" id="{8834FE36-E841-40B5-9465-1CFC99ED5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Rectangle 29">
              <a:extLst>
                <a:ext uri="{FF2B5EF4-FFF2-40B4-BE49-F238E27FC236}">
                  <a16:creationId xmlns:a16="http://schemas.microsoft.com/office/drawing/2014/main" id="{1A4197A1-AE79-4DC1-9E3A-845B40BA8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326F6688-CBD0-42EE-9B90-25100FE89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86">
              <a:extLst>
                <a:ext uri="{FF2B5EF4-FFF2-40B4-BE49-F238E27FC236}">
                  <a16:creationId xmlns:a16="http://schemas.microsoft.com/office/drawing/2014/main" id="{EF23F9BB-FC2E-48BA-8E63-A4436C28D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E8BFF7A-2471-41E8-8A32-B351184DE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385066"/>
            <a:ext cx="10923638" cy="131764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Boomdiagram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F71A406-3CB7-4E4D-B434-24E6AA4F3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17723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1028" name="Picture 4" descr="Boomdiagram en wegendiagram - YouTube">
            <a:extLst>
              <a:ext uri="{FF2B5EF4-FFF2-40B4-BE49-F238E27FC236}">
                <a16:creationId xmlns:a16="http://schemas.microsoft.com/office/drawing/2014/main" id="{CEF62C3E-F02D-464F-94FC-53BEE07047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23" b="-1"/>
          <a:stretch/>
        </p:blipFill>
        <p:spPr bwMode="auto">
          <a:xfrm>
            <a:off x="20" y="3"/>
            <a:ext cx="6050260" cy="409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limleren - Boomdiagram en introductie vermenigvuldigingsregel">
            <a:extLst>
              <a:ext uri="{FF2B5EF4-FFF2-40B4-BE49-F238E27FC236}">
                <a16:creationId xmlns:a16="http://schemas.microsoft.com/office/drawing/2014/main" id="{D48DBBBC-B05E-462D-89FB-91B7E72B2F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618"/>
          <a:stretch/>
        </p:blipFill>
        <p:spPr bwMode="auto">
          <a:xfrm>
            <a:off x="6141719" y="-683"/>
            <a:ext cx="6050280" cy="409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329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C6CA0-0442-425B-9349-A7FCFEAF4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Tabel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C8CA026-06F2-4295-853F-67F09A7D6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895475"/>
            <a:ext cx="45148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13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>
            <a:extLst>
              <a:ext uri="{FF2B5EF4-FFF2-40B4-BE49-F238E27FC236}">
                <a16:creationId xmlns:a16="http://schemas.microsoft.com/office/drawing/2014/main" id="{EBE86EA4-C4F1-4465-B306-7A2BC2285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A8279268-DB29-43BE-B57C-14977EACFD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C8FA53C0-C1EF-4611-BAB3-65EEB16AA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Rectangle 23">
              <a:extLst>
                <a:ext uri="{FF2B5EF4-FFF2-40B4-BE49-F238E27FC236}">
                  <a16:creationId xmlns:a16="http://schemas.microsoft.com/office/drawing/2014/main" id="{81CDACFC-DD8A-4CC0-B7FC-6030FC353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Rectangle 25">
              <a:extLst>
                <a:ext uri="{FF2B5EF4-FFF2-40B4-BE49-F238E27FC236}">
                  <a16:creationId xmlns:a16="http://schemas.microsoft.com/office/drawing/2014/main" id="{0269F267-73D4-4CC3-BEC7-73335654D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DC48F13D-B2D7-4EB8-9CA7-59243637C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Rectangle 27">
              <a:extLst>
                <a:ext uri="{FF2B5EF4-FFF2-40B4-BE49-F238E27FC236}">
                  <a16:creationId xmlns:a16="http://schemas.microsoft.com/office/drawing/2014/main" id="{A82405B3-5A67-4DA2-8EDA-7AB65A8B4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28">
              <a:extLst>
                <a:ext uri="{FF2B5EF4-FFF2-40B4-BE49-F238E27FC236}">
                  <a16:creationId xmlns:a16="http://schemas.microsoft.com/office/drawing/2014/main" id="{7508BC7B-3BD2-4D96-A46E-82988222A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9" name="Rectangle 29">
              <a:extLst>
                <a:ext uri="{FF2B5EF4-FFF2-40B4-BE49-F238E27FC236}">
                  <a16:creationId xmlns:a16="http://schemas.microsoft.com/office/drawing/2014/main" id="{4298D07C-2287-4B93-9041-935144D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0F6BC886-C125-4903-8C2A-6FB687400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1" name="Isosceles Triangle 90">
              <a:extLst>
                <a:ext uri="{FF2B5EF4-FFF2-40B4-BE49-F238E27FC236}">
                  <a16:creationId xmlns:a16="http://schemas.microsoft.com/office/drawing/2014/main" id="{C9D0B38F-2E02-4E85-99EE-73595E7C8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93" name="Rectangle 92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9" name="Rectangle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99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2" name="Rectangle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3" name="Rectangle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4" name="Isosceles Triangle 103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6077E26D-3619-4D5C-88CA-3E03199FE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110" y="4758611"/>
            <a:ext cx="8508893" cy="10244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Wegendiagram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6" name="Picture 8" descr="Thema: tellen vmbo-b34 - Lesmateriaal - Wikiwijs">
            <a:extLst>
              <a:ext uri="{FF2B5EF4-FFF2-40B4-BE49-F238E27FC236}">
                <a16:creationId xmlns:a16="http://schemas.microsoft.com/office/drawing/2014/main" id="{F87810B1-A0F7-4666-A16D-388501B3A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6" y="1405303"/>
            <a:ext cx="3426704" cy="193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Thema: tellen vmbo-b34 - Lesmateriaal - Wikiwijs">
            <a:extLst>
              <a:ext uri="{FF2B5EF4-FFF2-40B4-BE49-F238E27FC236}">
                <a16:creationId xmlns:a16="http://schemas.microsoft.com/office/drawing/2014/main" id="{F487A6B0-AD7B-4F7A-A7D0-CA85D6AAC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76480" y="1405303"/>
            <a:ext cx="3426704" cy="193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limleren - Gevorderd - wegendiagram en vermenigvuldigingsregel">
            <a:extLst>
              <a:ext uri="{FF2B5EF4-FFF2-40B4-BE49-F238E27FC236}">
                <a16:creationId xmlns:a16="http://schemas.microsoft.com/office/drawing/2014/main" id="{ACBC9F56-F28B-4196-B5BD-46DFA19F1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17073" y="1518179"/>
            <a:ext cx="3426704" cy="1704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13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5EA39187-0197-4C1D-BE4A-06B353C7B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9E0FD730-D6BC-440A-89CF-7AA0C22C2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31382DE6-64CB-4577-89E8-47941290A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3ABD17EF-A676-4770-A8C8-E83BA0230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380D4582-A9DE-4A6E-8537-EFC4F860C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D66B8CF3-0959-4E8D-8F3A-AF62F21D9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97D4D559-2783-4E84-BB73-7F51D0235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8834FE36-E841-40B5-9465-1CFC99ED55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1A4197A1-AE79-4DC1-9E3A-845B40BA8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326F6688-CBD0-42EE-9B90-25100FE89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EF23F9BB-FC2E-48BA-8E63-A4436C28DA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93B0977-2F7B-46C3-96E3-A4856FF62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4385066"/>
            <a:ext cx="10923638" cy="131764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Kansen 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F71A406-3CB7-4E4D-B434-24E6AA4F39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17723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pic>
        <p:nvPicPr>
          <p:cNvPr id="4" name="Picture 8" descr="Slimleren - Boomdiagram en introductie vermenigvuldigingsregel">
            <a:extLst>
              <a:ext uri="{FF2B5EF4-FFF2-40B4-BE49-F238E27FC236}">
                <a16:creationId xmlns:a16="http://schemas.microsoft.com/office/drawing/2014/main" id="{1128BB62-91D6-45EE-92C9-BAFC6AF40C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634"/>
          <a:stretch/>
        </p:blipFill>
        <p:spPr bwMode="auto">
          <a:xfrm>
            <a:off x="20" y="3"/>
            <a:ext cx="6050260" cy="4091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WisFaq!">
            <a:extLst>
              <a:ext uri="{FF2B5EF4-FFF2-40B4-BE49-F238E27FC236}">
                <a16:creationId xmlns:a16="http://schemas.microsoft.com/office/drawing/2014/main" id="{18A440AE-8EA0-4C08-846D-2259B903E5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" r="-1" b="-1"/>
          <a:stretch/>
        </p:blipFill>
        <p:spPr bwMode="auto">
          <a:xfrm>
            <a:off x="6141719" y="-683"/>
            <a:ext cx="6050280" cy="4092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833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819A2468-0943-4F04-85D3-9580D49C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1578133"/>
            <a:ext cx="4335468" cy="28755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Kansen met kaartspel</a:t>
            </a:r>
          </a:p>
        </p:txBody>
      </p:sp>
      <p:pic>
        <p:nvPicPr>
          <p:cNvPr id="4098" name="Picture 2" descr="Kansrekening">
            <a:extLst>
              <a:ext uri="{FF2B5EF4-FFF2-40B4-BE49-F238E27FC236}">
                <a16:creationId xmlns:a16="http://schemas.microsoft.com/office/drawing/2014/main" id="{3ABD1F21-37C8-44EF-A118-A41238E33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5998" y="1653875"/>
            <a:ext cx="3280613" cy="3820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22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A7B0CD3C-B27C-489E-BC91-A3273C45D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969" y="4473227"/>
            <a:ext cx="8288032" cy="10966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Kansen nummerbord</a:t>
            </a:r>
          </a:p>
        </p:txBody>
      </p:sp>
      <p:pic>
        <p:nvPicPr>
          <p:cNvPr id="5122" name="Picture 2" descr="Eerste auto met nieuw kenteken vandaag de weg op | Het Parool">
            <a:extLst>
              <a:ext uri="{FF2B5EF4-FFF2-40B4-BE49-F238E27FC236}">
                <a16:creationId xmlns:a16="http://schemas.microsoft.com/office/drawing/2014/main" id="{A34FF2B6-8E4F-458F-9157-02E31064D9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248" r="2" b="2"/>
          <a:stretch/>
        </p:blipFill>
        <p:spPr bwMode="auto">
          <a:xfrm>
            <a:off x="677334" y="468621"/>
            <a:ext cx="8274669" cy="3635025"/>
          </a:xfrm>
          <a:custGeom>
            <a:avLst/>
            <a:gdLst/>
            <a:ahLst/>
            <a:cxnLst/>
            <a:rect l="l" t="t" r="r" b="b"/>
            <a:pathLst>
              <a:path w="8274669" h="3635025">
                <a:moveTo>
                  <a:pt x="540554" y="0"/>
                </a:moveTo>
                <a:lnTo>
                  <a:pt x="8274669" y="0"/>
                </a:lnTo>
                <a:lnTo>
                  <a:pt x="8274669" y="3635025"/>
                </a:lnTo>
                <a:lnTo>
                  <a:pt x="0" y="363502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57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CB1B6A-7BA1-4E4B-AE13-44AF73970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i="0" u="none" strike="noStrike" baseline="0" dirty="0">
                <a:latin typeface="Calibri" panose="020F0502020204030204" pitchFamily="34" charset="0"/>
              </a:rPr>
              <a:t>Voorbeeld met kans </a:t>
            </a:r>
            <a:br>
              <a:rPr lang="nl-NL" sz="3600" b="0" i="0" u="none" strike="noStrike" baseline="0" dirty="0">
                <a:latin typeface="Calibri" panose="020F0502020204030204" pitchFamily="34" charset="0"/>
              </a:rPr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120C88B-B0BB-47CA-B961-AF565E60B77E}"/>
              </a:ext>
            </a:extLst>
          </p:cNvPr>
          <p:cNvSpPr txBox="1"/>
          <p:nvPr/>
        </p:nvSpPr>
        <p:spPr>
          <a:xfrm>
            <a:off x="913862" y="1748404"/>
            <a:ext cx="793594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nl-NL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In een vaas zitten5witte,10rode en12 blauwe </a:t>
            </a:r>
            <a:r>
              <a:rPr lang="nl-NL" sz="1800" b="0" i="0" u="none" strike="noStrike" baseline="0" dirty="0" err="1">
                <a:latin typeface="Calibri" panose="020F0502020204030204" pitchFamily="34" charset="0"/>
              </a:rPr>
              <a:t>ballen.Je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 trekt zonder te kijken een bal uit de vaas.</a:t>
            </a: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Hoe groot is de kans dat je </a:t>
            </a:r>
            <a:r>
              <a:rPr lang="nl-NL" sz="1800" b="1" i="0" u="none" strike="noStrike" baseline="0" dirty="0">
                <a:latin typeface="Calibri" panose="020F0502020204030204" pitchFamily="34" charset="0"/>
              </a:rPr>
              <a:t>geen 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blauwe bal hebt?</a:t>
            </a: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Kim heeft ook een vaas met dezelfde hoeveelheden gekleurde ballen. Hoe groot is de kans dat jullie allebei dezelfde kleur bal pakken?</a:t>
            </a:r>
          </a:p>
        </p:txBody>
      </p:sp>
    </p:spTree>
    <p:extLst>
      <p:ext uri="{BB962C8B-B14F-4D97-AF65-F5344CB8AC3E}">
        <p14:creationId xmlns:p14="http://schemas.microsoft.com/office/powerpoint/2010/main" val="2668260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877270-2992-4753-BBD0-0C0180F73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b="0" i="0" u="none" strike="noStrike" baseline="0" dirty="0">
                <a:latin typeface="Calibri" panose="020F0502020204030204" pitchFamily="34" charset="0"/>
              </a:rPr>
              <a:t>Voorbeeld kans en verwachting</a:t>
            </a:r>
            <a:br>
              <a:rPr lang="nl-NL" sz="3600" b="0" i="0" u="none" strike="noStrike" baseline="0" dirty="0">
                <a:latin typeface="Calibri" panose="020F0502020204030204" pitchFamily="34" charset="0"/>
              </a:rPr>
            </a:b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5B3A386-D913-4668-9195-A0FD7C0D7178}"/>
              </a:ext>
            </a:extLst>
          </p:cNvPr>
          <p:cNvSpPr txBox="1"/>
          <p:nvPr/>
        </p:nvSpPr>
        <p:spPr>
          <a:xfrm>
            <a:off x="816996" y="1592299"/>
            <a:ext cx="8457006" cy="3023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nl-NL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Een volledig kaartspel bestaat uit 52kaarten: 13 klaveren, 13 ruiten,13 harten en 13 schoppen.</a:t>
            </a:r>
          </a:p>
          <a:p>
            <a:endParaRPr lang="nl-NL" sz="1800" b="0" i="0" u="none" strike="noStrike" baseline="0" dirty="0">
              <a:latin typeface="Calibri" panose="020F0502020204030204" pitchFamily="34" charset="0"/>
            </a:endParaRPr>
          </a:p>
          <a:p>
            <a:r>
              <a:rPr lang="nl-NL" sz="1800" b="0" i="0" u="none" strike="noStrike" baseline="0" dirty="0">
                <a:latin typeface="Calibri" panose="020F0502020204030204" pitchFamily="34" charset="0"/>
              </a:rPr>
              <a:t>Van iedere kleur zit er een aas, heer, vrouw, boer, 10, 9, 8, 7, 6, 5, 4, 3 en een 2 in het spel. Je trekt een willekeurige kaart uit het spel kaarten en stopt hem dan weer terug.</a:t>
            </a: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Hoeveel azen verwacht je na 100 keer getrokken te hebben? Rond af op een geheel aantal azen.</a:t>
            </a: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We halen alle harten uit het kaartspel. Hoeveel azen verwacht je nu na100 keer getrokken te hebben? Rond af op een geheel aantal azen.</a:t>
            </a:r>
          </a:p>
          <a:p>
            <a:r>
              <a:rPr lang="nl-NL" sz="1800" b="0" i="0" u="none" strike="noStrike" baseline="0" dirty="0">
                <a:latin typeface="Arial" panose="020B0604020202020204" pitchFamily="34" charset="0"/>
              </a:rPr>
              <a:t>•</a:t>
            </a:r>
            <a:r>
              <a:rPr lang="nl-NL" sz="1800" b="0" i="0" u="none" strike="noStrike" baseline="0" dirty="0">
                <a:latin typeface="Calibri" panose="020F0502020204030204" pitchFamily="34" charset="0"/>
              </a:rPr>
              <a:t>Waarom is het belangrijk dat we de kaart na het pakken weer terug stoppen?</a:t>
            </a:r>
          </a:p>
        </p:txBody>
      </p:sp>
    </p:spTree>
    <p:extLst>
      <p:ext uri="{BB962C8B-B14F-4D97-AF65-F5344CB8AC3E}">
        <p14:creationId xmlns:p14="http://schemas.microsoft.com/office/powerpoint/2010/main" val="10008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220</Words>
  <Application>Microsoft Office PowerPoint</Application>
  <PresentationFormat>Breedbeeld</PresentationFormat>
  <Paragraphs>21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Statistiek en kans</vt:lpstr>
      <vt:lpstr>Boomdiagram</vt:lpstr>
      <vt:lpstr>Tabel</vt:lpstr>
      <vt:lpstr>Wegendiagram</vt:lpstr>
      <vt:lpstr>Kansen </vt:lpstr>
      <vt:lpstr>Kansen met kaartspel</vt:lpstr>
      <vt:lpstr>Kansen nummerbord</vt:lpstr>
      <vt:lpstr>Voorbeeld met kans  </vt:lpstr>
      <vt:lpstr>Voorbeeld kans en verwachting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Statistiek en kans</dc:title>
  <dc:creator>Selten, Harm</dc:creator>
  <cp:lastModifiedBy>Selten, Harm</cp:lastModifiedBy>
  <cp:revision>1</cp:revision>
  <dcterms:created xsi:type="dcterms:W3CDTF">2021-12-22T11:08:00Z</dcterms:created>
  <dcterms:modified xsi:type="dcterms:W3CDTF">2022-03-22T12:13:22Z</dcterms:modified>
</cp:coreProperties>
</file>